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6" r:id="rId1"/>
  </p:sldMasterIdLst>
  <p:notesMasterIdLst>
    <p:notesMasterId r:id="rId12"/>
  </p:notesMasterIdLst>
  <p:sldIdLst>
    <p:sldId id="256" r:id="rId2"/>
    <p:sldId id="267" r:id="rId3"/>
    <p:sldId id="268" r:id="rId4"/>
    <p:sldId id="259" r:id="rId5"/>
    <p:sldId id="260" r:id="rId6"/>
    <p:sldId id="261" r:id="rId7"/>
    <p:sldId id="269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8"/>
    <p:restoredTop sz="95903"/>
  </p:normalViewPr>
  <p:slideViewPr>
    <p:cSldViewPr snapToGrid="0" snapToObjects="1">
      <p:cViewPr varScale="1">
        <p:scale>
          <a:sx n="128" d="100"/>
          <a:sy n="128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22BE8-7D12-5B4C-9F13-32B89957E7C9}" type="datetimeFigureOut">
              <a:rPr lang="en-US" smtClean="0"/>
              <a:t>4/4/24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C5518-9AC4-DB4B-B5AB-AEB5927C8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6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FB56F7C-7B0F-FC4E-8984-E813ABA3D617}" type="datetime1">
              <a:rPr lang="en-GB" smtClean="0"/>
              <a:t>04/04/2024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ctls-org.eu    @CTLSlifeScience   Core Technologies for Life Sciences</a:t>
            </a:r>
            <a:endParaRPr lang="en-US" sz="1000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8175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9D59DBD-E6A0-FF4C-B43F-0166EC3C328A}" type="datetime1">
              <a:rPr lang="en-GB" smtClean="0"/>
              <a:t>04/04/2024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ctls-org.eu    @CTLSlifeScience   Core Technologies for Life Sciences</a:t>
            </a:r>
            <a:endParaRPr lang="en-US" sz="100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0544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D74612C-30A5-E946-89C0-BFD1D56E8A57}" type="datetime1">
              <a:rPr lang="en-GB" smtClean="0"/>
              <a:t>04/04/2024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ctls-org.eu    @CTLSlifeScience   Core Technologies for Life Sciences</a:t>
            </a:r>
            <a:endParaRPr lang="en-US" sz="100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065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220270E-140F-F343-9CCA-2751A71DB942}" type="datetime1">
              <a:rPr lang="en-GB" smtClean="0"/>
              <a:t>04/04/2024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ctls-org.eu    @CTLSlifeScience   Core Technologies for Life Sciences</a:t>
            </a:r>
            <a:endParaRPr lang="en-US" sz="100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59429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075F5F-E986-484C-933F-4CCD6169674E}" type="datetime1">
              <a:rPr lang="en-GB" smtClean="0"/>
              <a:t>04/04/2024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ctls-org.eu    @CTLSlifeScience   Core Technologies for Life Sciences</a:t>
            </a:r>
            <a:endParaRPr lang="en-US" sz="100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3641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7610DD0-A6D6-434C-9AD7-5437D917A51D}" type="datetime1">
              <a:rPr lang="en-GB" smtClean="0"/>
              <a:t>04/04/2024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ctls-org.eu    @CTLSlifeScience   Core Technologies for Life Sciences</a:t>
            </a:r>
            <a:endParaRPr lang="en-US" sz="100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86642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DA97382-6EE2-7845-8D7D-CE532FAD340A}" type="datetime1">
              <a:rPr lang="en-GB" smtClean="0"/>
              <a:t>04/04/2024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ctls-org.eu    @CTLSlifeScience   Core Technologies for Life Sciences</a:t>
            </a:r>
            <a:endParaRPr lang="en-US" sz="100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61095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0E29E45-514E-224C-B8B2-7F3402842851}" type="datetime1">
              <a:rPr lang="en-GB" smtClean="0"/>
              <a:t>04/04/2024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ctls-org.eu    @CTLSlifeScience   Core Technologies for Life Sciences</a:t>
            </a:r>
            <a:endParaRPr lang="en-US" sz="100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041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7CA1BA9-E6BD-FD4A-9E3F-9AEB2E196D28}" type="datetime1">
              <a:rPr lang="en-GB" smtClean="0"/>
              <a:t>04/04/2024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ctls-org.eu    @CTLSlifeScience   Core Technologies for Life Sciences</a:t>
            </a:r>
            <a:endParaRPr lang="en-US" sz="100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0311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CEF2C4F-ACB7-0444-8A32-AECB8991C6D2}" type="datetime1">
              <a:rPr lang="en-GB" smtClean="0"/>
              <a:t>04/04/2024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ctls-org.eu    @CTLSlifeScience   Core Technologies for Life Sciences</a:t>
            </a:r>
            <a:endParaRPr lang="en-US" sz="100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7633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4F6D9F8-1CB7-E94E-BDFE-2945FAB33635}" type="datetime1">
              <a:rPr lang="en-GB" smtClean="0"/>
              <a:t>04/04/2024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ctls-org.eu    @CTLSlifeScience   Core Technologies for Life Sciences</a:t>
            </a:r>
            <a:endParaRPr lang="en-US" sz="1000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3398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20C55AC-2F31-9F42-919B-BA9547291C84}" type="datetime1">
              <a:rPr lang="en-GB" smtClean="0"/>
              <a:t>04/04/2024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ctls-org.eu    @CTLSlifeScience   Core Technologies for Life Sciences</a:t>
            </a:r>
            <a:endParaRPr lang="en-US" sz="1000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5319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2C4FC8D-51ED-6246-99E7-F6AA00B454FA}" type="datetime1">
              <a:rPr lang="en-GB" smtClean="0"/>
              <a:t>04/04/2024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ctls-org.eu    @CTLSlifeScience   Core Technologies for Life Sciences</a:t>
            </a:r>
            <a:endParaRPr lang="en-US" sz="1000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289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F63955A-41C3-6445-877E-950F7FB23C7D}" type="datetime1">
              <a:rPr lang="en-GB" smtClean="0"/>
              <a:t>04/04/2024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ctls-org.eu    @CTLSlifeScience   Core Technologies for Life Sciences</a:t>
            </a:r>
            <a:endParaRPr lang="en-US" sz="1000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422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5F3AF6-A648-544A-B058-388EAAFE0A0E}" type="datetime1">
              <a:rPr lang="en-GB" smtClean="0"/>
              <a:t>04/04/2024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ctls-org.eu    @CTLSlifeScience   Core Technologies for Life Sciences</a:t>
            </a:r>
            <a:endParaRPr lang="en-US" sz="100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3363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28AC6C2-BB0E-D64C-8217-6D46CFA2CD1A}" type="datetime1">
              <a:rPr lang="en-GB" smtClean="0"/>
              <a:t>04/04/2024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ctls-org.eu    @CTLSlifeScience   Core Technologies for Life Sciences</a:t>
            </a:r>
            <a:endParaRPr lang="en-US" sz="100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2780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EDFD9D-FD46-6E48-96FA-F64C5E8460F9}" type="datetime1">
              <a:rPr lang="en-GB" smtClean="0"/>
              <a:t>04/04/2024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/>
              <a:t>ctls-org.eu    @CTLSlifeScience   Core Technologies for Life Sciences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3343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hadowing@ctls-org.eu" TargetMode="External"/><Relationship Id="rId2" Type="http://schemas.openxmlformats.org/officeDocument/2006/relationships/hyperlink" Target="https://ctls-org.eu/ctls-shadowing-and-staff-exchange-program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entorship@ctls-org.eu" TargetMode="External"/><Relationship Id="rId2" Type="http://schemas.openxmlformats.org/officeDocument/2006/relationships/hyperlink" Target="https://ctls-org.eu/ctls-mento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tls-org.eu/ctls-professional-development-course-for-core-facility-staff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tls-org.eu/ctls-monthly-discussion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E277E-77DF-0230-E00B-2C914CDD5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80098"/>
            <a:ext cx="12192000" cy="1912166"/>
          </a:xfrm>
        </p:spPr>
        <p:txBody>
          <a:bodyPr anchor="ctr">
            <a:noAutofit/>
          </a:bodyPr>
          <a:lstStyle/>
          <a:p>
            <a:pPr algn="ctr"/>
            <a:r>
              <a:rPr lang="en-US" dirty="0">
                <a:cs typeface="Lucida Grande" panose="020B0600040502020204" pitchFamily="34" charset="0"/>
              </a:rPr>
              <a:t>CTLS membership</a:t>
            </a:r>
            <a:br>
              <a:rPr lang="en-US" dirty="0">
                <a:cs typeface="Lucida Grande" panose="020B0600040502020204" pitchFamily="34" charset="0"/>
              </a:rPr>
            </a:br>
            <a:r>
              <a:rPr lang="en-US" dirty="0">
                <a:cs typeface="Lucida Grande" panose="020B0600040502020204" pitchFamily="34" charset="0"/>
              </a:rPr>
              <a:t>The benefits to you!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92C30-F468-41EE-2B5A-B1EF7C54C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3639" y="5514975"/>
            <a:ext cx="4465093" cy="57943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cs typeface="Lucida Grande" panose="020B0600040502020204" pitchFamily="34" charset="0"/>
              </a:rPr>
              <a:t>March 2024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59" y="2296280"/>
            <a:ext cx="3243079" cy="3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3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197" y="-59209"/>
            <a:ext cx="4241619" cy="424161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69EF08-161B-97C6-DED3-180A85C29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" y="3860418"/>
            <a:ext cx="10684111" cy="9694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Visit the CTLS website</a:t>
            </a:r>
          </a:p>
          <a:p>
            <a:pPr marL="0" indent="0" algn="ctr">
              <a:buNone/>
            </a:pPr>
            <a:r>
              <a:rPr lang="en-US" sz="2400" b="1" dirty="0"/>
              <a:t>ctls-org.eu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800" dirty="0"/>
              <a:t>Become a member and enjoy these exclusive benefits!</a:t>
            </a:r>
          </a:p>
          <a:p>
            <a:pPr marL="0" indent="0" algn="ctr">
              <a:buNone/>
            </a:pP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889" y="6379438"/>
            <a:ext cx="733507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4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78494-18EA-6CD8-E2F2-B98B7FE8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583" y="597340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/>
              <a:t>What is CTLS?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04E13-1900-C993-4C33-FE19C43F8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583" y="1435008"/>
            <a:ext cx="10314877" cy="4573076"/>
          </a:xfrm>
        </p:spPr>
        <p:txBody>
          <a:bodyPr>
            <a:noAutofit/>
          </a:bodyPr>
          <a:lstStyle/>
          <a:p>
            <a:r>
              <a:rPr lang="en-GB" sz="2400" dirty="0"/>
              <a:t>CTLS is CORE TECHNOLOGIES FOR LIFE SCIENCES </a:t>
            </a:r>
          </a:p>
          <a:p>
            <a:r>
              <a:rPr lang="en-GB" sz="2400" dirty="0"/>
              <a:t>CTLS is an international non-profit association that brings together scientists, technical and administrative staff working across the world in core facilities, research infrastructures and other shared resource laboratories</a:t>
            </a:r>
          </a:p>
          <a:p>
            <a:r>
              <a:rPr lang="en-GB" sz="2400" dirty="0"/>
              <a:t>CTLS provides a platform to network, discuss emerging technologies and exchange information on best practices</a:t>
            </a:r>
          </a:p>
          <a:p>
            <a:r>
              <a:rPr lang="en-GB" sz="2400" dirty="0"/>
              <a:t>CTLS supports the career development of its members throughout their careers by offering a wide range of training opportunities </a:t>
            </a:r>
            <a:endParaRPr lang="en-US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889" y="6379438"/>
            <a:ext cx="733507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6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E39CF-BB18-21BD-F5A4-5836E4E07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951" y="541763"/>
            <a:ext cx="9664661" cy="1659673"/>
          </a:xfrm>
        </p:spPr>
        <p:txBody>
          <a:bodyPr>
            <a:normAutofit/>
          </a:bodyPr>
          <a:lstStyle/>
          <a:p>
            <a:r>
              <a:rPr lang="en-US" sz="4000" dirty="0"/>
              <a:t>Why join CTLS?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9EF08-161B-97C6-DED3-180A85C29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951" y="1568823"/>
            <a:ext cx="9988046" cy="4572358"/>
          </a:xfrm>
        </p:spPr>
        <p:txBody>
          <a:bodyPr>
            <a:normAutofit/>
          </a:bodyPr>
          <a:lstStyle/>
          <a:p>
            <a:r>
              <a:rPr lang="en-US" sz="2400" dirty="0"/>
              <a:t>Join a large active community of core facility staff across the world</a:t>
            </a:r>
          </a:p>
          <a:p>
            <a:r>
              <a:rPr lang="en-US" sz="2400" dirty="0"/>
              <a:t>Participate in training schemes targeted at core facility staff such as the CTLS Mentoring Program and the CTLS Shadowing and Staff Exchange Program</a:t>
            </a:r>
          </a:p>
          <a:p>
            <a:r>
              <a:rPr lang="en-US" sz="2400" dirty="0"/>
              <a:t>Gain access to specialist CTLS sponsored training courses </a:t>
            </a:r>
          </a:p>
          <a:p>
            <a:r>
              <a:rPr lang="en-GB" sz="2400" dirty="0"/>
              <a:t>Attend CTLS congresses and training webinars </a:t>
            </a:r>
          </a:p>
          <a:p>
            <a:r>
              <a:rPr lang="en-GB" sz="2400" dirty="0"/>
              <a:t>Gain access to CTLS members page of website with news, job listings and event notifications</a:t>
            </a:r>
          </a:p>
          <a:p>
            <a:endParaRPr lang="en-US" sz="2400" dirty="0"/>
          </a:p>
          <a:p>
            <a:endParaRPr lang="en-US" sz="16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889" y="6379438"/>
            <a:ext cx="733507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4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E32E-61D2-069C-33AF-67F8C5B9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741" y="306333"/>
            <a:ext cx="10270274" cy="1280890"/>
          </a:xfrm>
        </p:spPr>
        <p:txBody>
          <a:bodyPr>
            <a:noAutofit/>
          </a:bodyPr>
          <a:lstStyle/>
          <a:p>
            <a:r>
              <a:rPr lang="en-US" sz="4000" dirty="0"/>
              <a:t>CTLS Shadowing &amp; Staff Exchange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B8DC3-21D4-09A2-8809-8A2C5D551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739" y="1732156"/>
            <a:ext cx="10270275" cy="3777622"/>
          </a:xfrm>
        </p:spPr>
        <p:txBody>
          <a:bodyPr>
            <a:noAutofit/>
          </a:bodyPr>
          <a:lstStyle/>
          <a:p>
            <a:r>
              <a:rPr lang="en-GB" sz="2400" dirty="0"/>
              <a:t>This new programme facilitates CTLS members visiting a different core facility in a different country </a:t>
            </a:r>
          </a:p>
          <a:p>
            <a:r>
              <a:rPr lang="en-GB" sz="2400" dirty="0"/>
              <a:t>CTLS Members will be able to apply for CTLS bursaries to support this</a:t>
            </a:r>
          </a:p>
          <a:p>
            <a:pPr lvl="1"/>
            <a:r>
              <a:rPr lang="en-GB" sz="2200" b="1" dirty="0"/>
              <a:t>Shadowing</a:t>
            </a:r>
            <a:r>
              <a:rPr lang="en-GB" sz="2200" dirty="0"/>
              <a:t> will involve a CTLS member visiting a different core facility and spending time with another individual or team, learning new skills and developing professional networks</a:t>
            </a:r>
          </a:p>
          <a:p>
            <a:pPr lvl="1"/>
            <a:r>
              <a:rPr lang="en-GB" sz="2200" b="1" dirty="0"/>
              <a:t>Staff Exchange </a:t>
            </a:r>
            <a:r>
              <a:rPr lang="en-GB" sz="2200" dirty="0"/>
              <a:t>a two-way process between two CTLS members in different core facilities</a:t>
            </a:r>
          </a:p>
          <a:p>
            <a:r>
              <a:rPr lang="en-GB" sz="2400" dirty="0"/>
              <a:t>For further details, see </a:t>
            </a:r>
            <a:r>
              <a:rPr lang="en-GB" sz="2400" dirty="0">
                <a:hlinkClick r:id="rId2"/>
              </a:rPr>
              <a:t>CTLS Shadowing and Staff Exchange</a:t>
            </a:r>
            <a:r>
              <a:rPr lang="en-GB" sz="2400" dirty="0"/>
              <a:t> under Resources on CTLS website or email </a:t>
            </a:r>
            <a:r>
              <a:rPr lang="en-GB" sz="2400" dirty="0">
                <a:hlinkClick r:id="rId3"/>
              </a:rPr>
              <a:t>shadowing@ctls-org.eu</a:t>
            </a:r>
            <a:r>
              <a:rPr lang="en-GB" sz="2400" dirty="0"/>
              <a:t>    </a:t>
            </a:r>
            <a:endParaRPr lang="en-US" sz="2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889" y="6379438"/>
            <a:ext cx="733507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3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B480-7D49-4985-3AFE-CA8B0B787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582" y="631227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/>
              <a:t>CTLS Mentoring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159EC-9BE5-183C-7F26-7E42AE9AB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681" y="1650380"/>
            <a:ext cx="10440319" cy="4660860"/>
          </a:xfrm>
        </p:spPr>
        <p:txBody>
          <a:bodyPr>
            <a:normAutofit/>
          </a:bodyPr>
          <a:lstStyle/>
          <a:p>
            <a:r>
              <a:rPr lang="en-GB" sz="2400" dirty="0"/>
              <a:t>This new program connects mentors and mentees, bringing benefits to both </a:t>
            </a:r>
          </a:p>
          <a:p>
            <a:r>
              <a:rPr lang="en-GB" sz="2400" dirty="0"/>
              <a:t>The list of the mentors available is on the </a:t>
            </a:r>
            <a:r>
              <a:rPr lang="en-GB" sz="2400" dirty="0">
                <a:hlinkClick r:id="rId2"/>
              </a:rPr>
              <a:t>CTLS Mentors</a:t>
            </a:r>
            <a:r>
              <a:rPr lang="en-GB" sz="2400" dirty="0"/>
              <a:t> webpage with details of their expertise from scientific fields to areas of core facility management… click on their name to reach out to them directly </a:t>
            </a:r>
          </a:p>
          <a:p>
            <a:r>
              <a:rPr lang="en-GB" sz="2400" dirty="0"/>
              <a:t>This is a flexible program with scope for the mentoring to develop as the mentee and mentor decide</a:t>
            </a:r>
          </a:p>
          <a:p>
            <a:r>
              <a:rPr lang="en-GB" sz="2400" dirty="0"/>
              <a:t>For further details, see </a:t>
            </a:r>
            <a:r>
              <a:rPr lang="en-GB" sz="2400" dirty="0">
                <a:hlinkClick r:id="rId2"/>
              </a:rPr>
              <a:t>CTLS Mentors</a:t>
            </a:r>
            <a:r>
              <a:rPr lang="en-GB" sz="2400" dirty="0"/>
              <a:t> under Resources on CTLS website or email </a:t>
            </a:r>
            <a:r>
              <a:rPr lang="en-GB" sz="2400" dirty="0">
                <a:hlinkClick r:id="rId3"/>
              </a:rPr>
              <a:t>mentorship@ctls-org.eu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9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889" y="6379438"/>
            <a:ext cx="733507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6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9A9E-1F96-A728-7D0D-0F0DB5960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203" y="624110"/>
            <a:ext cx="9685410" cy="1280890"/>
          </a:xfrm>
        </p:spPr>
        <p:txBody>
          <a:bodyPr>
            <a:normAutofit/>
          </a:bodyPr>
          <a:lstStyle/>
          <a:p>
            <a:r>
              <a:rPr lang="en-US" sz="4000" dirty="0"/>
              <a:t>CTLS Congress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A4D56-F354-A4B3-6E91-5B047916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202" y="1642947"/>
            <a:ext cx="9687266" cy="3777622"/>
          </a:xfrm>
        </p:spPr>
        <p:txBody>
          <a:bodyPr>
            <a:noAutofit/>
          </a:bodyPr>
          <a:lstStyle/>
          <a:p>
            <a:r>
              <a:rPr lang="en-US" sz="2400" dirty="0"/>
              <a:t>The next CTLS congress, CTLS 2025, will be held face-to-face in Brno from 10</a:t>
            </a:r>
            <a:r>
              <a:rPr lang="en-US" sz="2400" baseline="30000" dirty="0"/>
              <a:t>th</a:t>
            </a:r>
            <a:r>
              <a:rPr lang="en-US" sz="2400" dirty="0"/>
              <a:t> to 12</a:t>
            </a:r>
            <a:r>
              <a:rPr lang="en-US" sz="2400" baseline="30000" dirty="0"/>
              <a:t>th</a:t>
            </a:r>
            <a:r>
              <a:rPr lang="en-US" sz="2400" dirty="0"/>
              <a:t> June 2025 </a:t>
            </a:r>
          </a:p>
          <a:p>
            <a:r>
              <a:rPr lang="en-US" sz="2400" dirty="0"/>
              <a:t>This congress is free to all members and will include presentations, workshops and an exhibition </a:t>
            </a:r>
          </a:p>
          <a:p>
            <a:r>
              <a:rPr lang="en-US" sz="2400" dirty="0"/>
              <a:t>It will be a great opportunity to network with and learn from fellow core facility staff </a:t>
            </a:r>
          </a:p>
          <a:p>
            <a:r>
              <a:rPr lang="en-US" sz="2400" dirty="0"/>
              <a:t>See next slide for more information and look out for further details on CTLS 2025 page of our website….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889" y="6379438"/>
            <a:ext cx="733507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6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69EF08-161B-97C6-DED3-180A85C29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" y="3860418"/>
            <a:ext cx="10684111" cy="9694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36" name="Rettangolo 5"/>
          <p:cNvSpPr/>
          <p:nvPr/>
        </p:nvSpPr>
        <p:spPr>
          <a:xfrm>
            <a:off x="1462771" y="1782849"/>
            <a:ext cx="926645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Should Attend?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Core Facilities Staff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Technicians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Facility Managers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Scientists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 Managers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Administrative Staff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889" y="6379438"/>
            <a:ext cx="7335074" cy="365760"/>
          </a:xfrm>
          <a:prstGeom prst="rect">
            <a:avLst/>
          </a:prstGeom>
        </p:spPr>
      </p:pic>
      <p:pic>
        <p:nvPicPr>
          <p:cNvPr id="3" name="Picture 2" descr="A building with a spire and 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F3587E8-77E3-5175-E771-E4CF1894C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450" y="1782849"/>
            <a:ext cx="5920857" cy="3221232"/>
          </a:xfrm>
          <a:prstGeom prst="rect">
            <a:avLst/>
          </a:prstGeom>
          <a:ln>
            <a:solidFill>
              <a:schemeClr val="accent1">
                <a:alpha val="43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5207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EDDD4-3CF4-2908-3950-989E8DD6F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498" y="600479"/>
            <a:ext cx="9698114" cy="1280890"/>
          </a:xfrm>
        </p:spPr>
        <p:txBody>
          <a:bodyPr>
            <a:normAutofit/>
          </a:bodyPr>
          <a:lstStyle/>
          <a:p>
            <a:r>
              <a:rPr lang="en-US" sz="4000" dirty="0"/>
              <a:t>Specialist training courses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974AE-0865-B12F-2DB8-DE9F19B6C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498" y="1616927"/>
            <a:ext cx="9698114" cy="4294295"/>
          </a:xfrm>
        </p:spPr>
        <p:txBody>
          <a:bodyPr>
            <a:normAutofit/>
          </a:bodyPr>
          <a:lstStyle/>
          <a:p>
            <a:r>
              <a:rPr lang="en-US" sz="2400" dirty="0"/>
              <a:t>CTLS sponsors and promotes specialist courses for core facility staff, a recent example being:</a:t>
            </a:r>
          </a:p>
          <a:p>
            <a:pPr lvl="2"/>
            <a:r>
              <a:rPr lang="en-US" sz="2400" dirty="0"/>
              <a:t>CTLS Professional Development course for Core facility staff (May/June 2024)</a:t>
            </a:r>
          </a:p>
          <a:p>
            <a:endParaRPr lang="en-US" sz="2400" dirty="0"/>
          </a:p>
          <a:p>
            <a:r>
              <a:rPr lang="en-US" sz="2400" dirty="0"/>
              <a:t>Look out for information on further courses by checking </a:t>
            </a:r>
            <a:r>
              <a:rPr lang="en-US" sz="2400" dirty="0">
                <a:hlinkClick r:id="rId2"/>
              </a:rPr>
              <a:t>CTLS Courses</a:t>
            </a:r>
            <a:r>
              <a:rPr lang="en-US" sz="2400" dirty="0"/>
              <a:t> under Events on CTLS website 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889" y="6379438"/>
            <a:ext cx="733507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1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B780A-77E3-E5FE-FABE-C4ADBC44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195" y="624110"/>
            <a:ext cx="9720417" cy="1280890"/>
          </a:xfrm>
        </p:spPr>
        <p:txBody>
          <a:bodyPr>
            <a:normAutofit/>
          </a:bodyPr>
          <a:lstStyle/>
          <a:p>
            <a:r>
              <a:rPr lang="en-US" sz="4000" dirty="0"/>
              <a:t>CTLS training webinars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402AD-2935-3E50-D512-CB20E6D19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195" y="1594624"/>
            <a:ext cx="9720417" cy="4483866"/>
          </a:xfrm>
        </p:spPr>
        <p:txBody>
          <a:bodyPr>
            <a:noAutofit/>
          </a:bodyPr>
          <a:lstStyle/>
          <a:p>
            <a:r>
              <a:rPr lang="en-US" sz="2400" dirty="0"/>
              <a:t>CTLS hosts regular webinars on a broad range of topics, recent examples being: </a:t>
            </a:r>
          </a:p>
          <a:p>
            <a:pPr lvl="3"/>
            <a:r>
              <a:rPr lang="en-US" sz="1800" dirty="0"/>
              <a:t>Approaches to user training in core facilities pre and post pandemic </a:t>
            </a:r>
          </a:p>
          <a:p>
            <a:pPr lvl="3"/>
            <a:r>
              <a:rPr lang="en-US" sz="1800" dirty="0"/>
              <a:t>Resource management software for core facilities </a:t>
            </a:r>
          </a:p>
          <a:p>
            <a:pPr lvl="3"/>
            <a:r>
              <a:rPr lang="en-US" sz="1800" dirty="0"/>
              <a:t>Mentorship, professional development and work life balance </a:t>
            </a:r>
          </a:p>
          <a:p>
            <a:r>
              <a:rPr lang="en-US" sz="2400" dirty="0"/>
              <a:t>To learn about upcoming webinars, visit </a:t>
            </a:r>
            <a:r>
              <a:rPr lang="en-US" sz="2400" dirty="0">
                <a:hlinkClick r:id="rId2"/>
              </a:rPr>
              <a:t>CTLS Monthly Webinars</a:t>
            </a:r>
            <a:r>
              <a:rPr lang="en-US" sz="2400" dirty="0"/>
              <a:t> under Events on CTLS website</a:t>
            </a:r>
          </a:p>
          <a:p>
            <a:r>
              <a:rPr lang="en-US" sz="2400" dirty="0"/>
              <a:t>CTLS members can also watch previous webinars on this page </a:t>
            </a:r>
            <a:endParaRPr lang="en-US" sz="2400" b="1" dirty="0"/>
          </a:p>
          <a:p>
            <a:endParaRPr lang="en-US" sz="24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889" y="6379438"/>
            <a:ext cx="733507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55193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LS membership April 2022_MP" id="{43BB3833-2A84-2940-8967-1F0F6D4F6D33}" vid="{4AA73932-0E8F-784A-9EF1-962B0176A2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db74b30-9568-4856-bdbf-06759778fcbc}" enabled="0" method="" siteId="{bdb74b30-9568-4856-bdbf-06759778fc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384</TotalTime>
  <Words>564</Words>
  <Application>Microsoft Macintosh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Lucida Grande</vt:lpstr>
      <vt:lpstr>Wingdings 3</vt:lpstr>
      <vt:lpstr>Filo</vt:lpstr>
      <vt:lpstr>CTLS membership The benefits to you! </vt:lpstr>
      <vt:lpstr>What is CTLS? </vt:lpstr>
      <vt:lpstr>Why join CTLS? </vt:lpstr>
      <vt:lpstr>CTLS Shadowing &amp; Staff Exchange Programme</vt:lpstr>
      <vt:lpstr>CTLS Mentoring Program</vt:lpstr>
      <vt:lpstr>CTLS Congress </vt:lpstr>
      <vt:lpstr>PowerPoint Presentation</vt:lpstr>
      <vt:lpstr>Specialist training courses </vt:lpstr>
      <vt:lpstr>CTLS training webinars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CTLS membership The benefits to you!</dc:title>
  <dc:creator>Jane Chappelle</dc:creator>
  <cp:lastModifiedBy>Jane Chappelle</cp:lastModifiedBy>
  <cp:revision>28</cp:revision>
  <dcterms:created xsi:type="dcterms:W3CDTF">2022-04-26T13:12:52Z</dcterms:created>
  <dcterms:modified xsi:type="dcterms:W3CDTF">2024-04-04T09:51:18Z</dcterms:modified>
</cp:coreProperties>
</file>