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73" r:id="rId1"/>
  </p:sldMasterIdLst>
  <p:notesMasterIdLst>
    <p:notesMasterId r:id="rId7"/>
  </p:notesMasterIdLst>
  <p:sldIdLst>
    <p:sldId id="256" r:id="rId2"/>
    <p:sldId id="258" r:id="rId3"/>
    <p:sldId id="257" r:id="rId4"/>
    <p:sldId id="269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AC3"/>
    <a:srgbClr val="2893A8"/>
    <a:srgbClr val="5AC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03"/>
  </p:normalViewPr>
  <p:slideViewPr>
    <p:cSldViewPr snapToGrid="0" snapToObjects="1">
      <p:cViewPr varScale="1">
        <p:scale>
          <a:sx n="90" d="100"/>
          <a:sy n="90" d="100"/>
        </p:scale>
        <p:origin x="232" y="6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22BE8-7D12-5B4C-9F13-32B89957E7C9}" type="datetimeFigureOut">
              <a:rPr lang="en-US" smtClean="0"/>
              <a:t>5/2/23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C5518-9AC4-DB4B-B5AB-AEB5927C8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6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06060694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5781901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3150629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1330907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41081575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247846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62099789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8225680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55512313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00859422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1656259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3D273AC5-0177-8A40-BDCB-C3CACE26970D}" type="datetime1">
              <a:rPr lang="en-GB" smtClean="0"/>
              <a:t>02/05/2023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000" dirty="0"/>
              <a:t>Website: https://</a:t>
            </a:r>
            <a:r>
              <a:rPr lang="en-US" sz="1000" dirty="0" err="1"/>
              <a:t>ctls-org.eu</a:t>
            </a:r>
            <a:r>
              <a:rPr lang="en-US" sz="1000" dirty="0"/>
              <a:t>    Twitter:  https://</a:t>
            </a:r>
            <a:r>
              <a:rPr lang="en-US" sz="1000" dirty="0" err="1"/>
              <a:t>twitter.com</a:t>
            </a:r>
            <a:r>
              <a:rPr lang="en-US" sz="1000" dirty="0"/>
              <a:t>/CTLSlifeScience     LinkedIn. https://</a:t>
            </a:r>
            <a:r>
              <a:rPr lang="en-US" sz="1000" dirty="0" err="1"/>
              <a:t>www.linkedin.com</a:t>
            </a:r>
            <a:r>
              <a:rPr lang="en-US" sz="1000" dirty="0"/>
              <a:t>/company/</a:t>
            </a:r>
            <a:r>
              <a:rPr lang="en-US" sz="1000" dirty="0" err="1"/>
              <a:t>ctls</a:t>
            </a:r>
            <a:endParaRPr lang="en-US" sz="1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6147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330" y="1222050"/>
            <a:ext cx="4447339" cy="441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4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8494-18EA-6CD8-E2F2-B98B7FE8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8398"/>
            <a:ext cx="12192000" cy="67425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What is CTLS?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04E13-1900-C993-4C33-FE19C43F8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137" y="1314627"/>
            <a:ext cx="10799748" cy="207596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b="1" dirty="0"/>
              <a:t>Core Technologies For Life Sciences</a:t>
            </a:r>
            <a:r>
              <a:rPr lang="en-GB" sz="2400" dirty="0"/>
              <a:t> is an international non-profit association that brings together scientists, technical and administrative staff working across the world in core facilities, research infrastructures and other shared resource laboratories</a:t>
            </a:r>
          </a:p>
        </p:txBody>
      </p:sp>
      <p:sp>
        <p:nvSpPr>
          <p:cNvPr id="4" name="Rettangolo 3"/>
          <p:cNvSpPr/>
          <p:nvPr/>
        </p:nvSpPr>
        <p:spPr>
          <a:xfrm>
            <a:off x="3019346" y="3150412"/>
            <a:ext cx="293009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4400" b="1" dirty="0">
                <a:ln/>
                <a:solidFill>
                  <a:schemeClr val="accent5">
                    <a:lumMod val="50000"/>
                  </a:schemeClr>
                </a:solidFill>
              </a:rPr>
              <a:t>Networking</a:t>
            </a:r>
          </a:p>
        </p:txBody>
      </p:sp>
      <p:sp>
        <p:nvSpPr>
          <p:cNvPr id="6" name="Rettangolo 5"/>
          <p:cNvSpPr/>
          <p:nvPr/>
        </p:nvSpPr>
        <p:spPr>
          <a:xfrm>
            <a:off x="2898863" y="4010066"/>
            <a:ext cx="319760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it-IT" sz="4400" b="1" dirty="0">
                <a:ln/>
                <a:solidFill>
                  <a:srgbClr val="2893A8"/>
                </a:solidFill>
              </a:rPr>
              <a:t>Technologies</a:t>
            </a:r>
          </a:p>
        </p:txBody>
      </p:sp>
      <p:sp>
        <p:nvSpPr>
          <p:cNvPr id="7" name="Rettangolo 6"/>
          <p:cNvSpPr/>
          <p:nvPr/>
        </p:nvSpPr>
        <p:spPr>
          <a:xfrm>
            <a:off x="1976054" y="4887430"/>
            <a:ext cx="504322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it-IT" sz="4400" b="1" dirty="0">
                <a:ln/>
                <a:solidFill>
                  <a:schemeClr val="accent1">
                    <a:lumMod val="75000"/>
                  </a:schemeClr>
                </a:solidFill>
              </a:rPr>
              <a:t>Career Development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2876" y="3174842"/>
            <a:ext cx="2743200" cy="2692301"/>
          </a:xfrm>
          <a:prstGeom prst="rect">
            <a:avLst/>
          </a:prstGeom>
          <a:ln>
            <a:noFill/>
          </a:ln>
          <a:effectLst>
            <a:softEdge rad="50800"/>
          </a:effectLst>
        </p:spPr>
      </p:pic>
      <p:grpSp>
        <p:nvGrpSpPr>
          <p:cNvPr id="22" name="Gruppo 21"/>
          <p:cNvGrpSpPr/>
          <p:nvPr/>
        </p:nvGrpSpPr>
        <p:grpSpPr>
          <a:xfrm>
            <a:off x="483330" y="6117181"/>
            <a:ext cx="11235354" cy="556847"/>
            <a:chOff x="483330" y="6117181"/>
            <a:chExt cx="11235354" cy="556847"/>
          </a:xfrm>
        </p:grpSpPr>
        <p:cxnSp>
          <p:nvCxnSpPr>
            <p:cNvPr id="23" name="Connettore diritto 22"/>
            <p:cNvCxnSpPr/>
            <p:nvPr/>
          </p:nvCxnSpPr>
          <p:spPr>
            <a:xfrm>
              <a:off x="483330" y="6117181"/>
              <a:ext cx="11235354" cy="4054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po 23"/>
            <p:cNvGrpSpPr/>
            <p:nvPr/>
          </p:nvGrpSpPr>
          <p:grpSpPr>
            <a:xfrm>
              <a:off x="2721199" y="6299202"/>
              <a:ext cx="7279543" cy="374826"/>
              <a:chOff x="2014874" y="6491580"/>
              <a:chExt cx="7279543" cy="374826"/>
            </a:xfrm>
          </p:grpSpPr>
          <p:sp>
            <p:nvSpPr>
              <p:cNvPr id="25" name="Footer Placeholder 4">
                <a:extLst>
                  <a:ext uri="{FF2B5EF4-FFF2-40B4-BE49-F238E27FC236}">
                    <a16:creationId xmlns:a16="http://schemas.microsoft.com/office/drawing/2014/main" id="{5756F86B-1378-0841-33F6-8593E8EC01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3476" y="6501281"/>
                <a:ext cx="6920941" cy="3651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/>
              <a:lstStyle>
                <a:defPPr>
                  <a:defRPr lang="en-US"/>
                </a:defPPr>
                <a:lvl1pPr marL="0" algn="ct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>
                    <a:solidFill>
                      <a:sysClr val="windowText" lastClr="000000"/>
                    </a:solidFill>
                  </a:rPr>
                  <a:t>ctls-org.eu</a:t>
                </a:r>
                <a:r>
                  <a:rPr lang="en-US"/>
                  <a:t>		     </a:t>
                </a:r>
                <a:r>
                  <a:rPr lang="en-US">
                    <a:solidFill>
                      <a:sysClr val="windowText" lastClr="000000"/>
                    </a:solidFill>
                  </a:rPr>
                  <a:t>@CTLSlifeScience                                  </a:t>
                </a:r>
                <a:r>
                  <a:rPr lang="it-IT">
                    <a:solidFill>
                      <a:sysClr val="windowText" lastClr="000000"/>
                    </a:solidFill>
                  </a:rPr>
                  <a:t>Core Technologies for Life Sciences</a:t>
                </a:r>
                <a:endParaRPr lang="en-US" dirty="0">
                  <a:solidFill>
                    <a:sysClr val="windowText" lastClr="000000"/>
                  </a:solidFill>
                </a:endParaRPr>
              </a:p>
            </p:txBody>
          </p:sp>
          <p:pic>
            <p:nvPicPr>
              <p:cNvPr id="26" name="Immagine 2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92743" y="6507748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27" name="Immagine 2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88140" y="6517009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28" name="Immagine 27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4874" y="6491580"/>
                <a:ext cx="365760" cy="365760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</p:grpSp>
    </p:spTree>
    <p:extLst>
      <p:ext uri="{BB962C8B-B14F-4D97-AF65-F5344CB8AC3E}">
        <p14:creationId xmlns:p14="http://schemas.microsoft.com/office/powerpoint/2010/main" val="165243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E39CF-BB18-21BD-F5A4-5836E4E07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86" y="318670"/>
            <a:ext cx="11824009" cy="65815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	Why join CTLS?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9EF08-161B-97C6-DED3-180A85C29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3" y="1165340"/>
            <a:ext cx="11728816" cy="111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Join a large active community of core facility staff across the world. </a:t>
            </a:r>
          </a:p>
          <a:p>
            <a:pPr marL="0" indent="0">
              <a:buNone/>
            </a:pPr>
            <a:r>
              <a:rPr lang="en-US" sz="2400" dirty="0"/>
              <a:t>Membership benefits include:  </a:t>
            </a:r>
          </a:p>
          <a:p>
            <a:pPr marL="0" indent="0">
              <a:buNone/>
            </a:pPr>
            <a:endParaRPr lang="en-US" sz="1800" dirty="0"/>
          </a:p>
          <a:p>
            <a:endParaRPr lang="en-GB" sz="18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080" y="3675578"/>
            <a:ext cx="4573418" cy="1920240"/>
          </a:xfrm>
          <a:prstGeom prst="rect">
            <a:avLst/>
          </a:prstGeom>
          <a:ln>
            <a:noFill/>
          </a:ln>
          <a:effectLst>
            <a:outerShdw blurRad="25400" dist="50800" dir="3300000" sx="65000" sy="65000" algn="ctr" rotWithShape="0">
              <a:srgbClr val="000000">
                <a:alpha val="0"/>
              </a:srgbClr>
            </a:outerShdw>
            <a:softEdge rad="25400"/>
          </a:effectLst>
        </p:spPr>
      </p:pic>
      <p:sp>
        <p:nvSpPr>
          <p:cNvPr id="6" name="Rettangolo 5"/>
          <p:cNvSpPr/>
          <p:nvPr/>
        </p:nvSpPr>
        <p:spPr>
          <a:xfrm>
            <a:off x="619003" y="2373638"/>
            <a:ext cx="554816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it-IT" sz="3200" b="1" dirty="0">
                <a:ln/>
                <a:solidFill>
                  <a:srgbClr val="2FAAC3"/>
                </a:solidFill>
              </a:rPr>
              <a:t>Targeted training courses and Training schemes </a:t>
            </a:r>
          </a:p>
        </p:txBody>
      </p:sp>
      <p:sp>
        <p:nvSpPr>
          <p:cNvPr id="7" name="Rettangolo 6"/>
          <p:cNvSpPr/>
          <p:nvPr/>
        </p:nvSpPr>
        <p:spPr>
          <a:xfrm>
            <a:off x="611889" y="4759015"/>
            <a:ext cx="3581229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GB" sz="3200" b="1" dirty="0">
                <a:ln/>
                <a:solidFill>
                  <a:schemeClr val="tx1">
                    <a:lumMod val="75000"/>
                    <a:lumOff val="25000"/>
                  </a:schemeClr>
                </a:solidFill>
              </a:rPr>
              <a:t>Events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it-IT" b="1" dirty="0">
                <a:ln/>
                <a:solidFill>
                  <a:schemeClr val="tx1">
                    <a:lumMod val="75000"/>
                    <a:lumOff val="25000"/>
                  </a:schemeClr>
                </a:solidFill>
              </a:rPr>
              <a:t>Congresses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it-IT" b="1" dirty="0">
                <a:ln/>
                <a:solidFill>
                  <a:schemeClr val="tx1">
                    <a:lumMod val="75000"/>
                    <a:lumOff val="25000"/>
                  </a:schemeClr>
                </a:solidFill>
              </a:rPr>
              <a:t>Webinars</a:t>
            </a:r>
          </a:p>
        </p:txBody>
      </p:sp>
      <p:sp>
        <p:nvSpPr>
          <p:cNvPr id="8" name="Rettangolo 7"/>
          <p:cNvSpPr/>
          <p:nvPr/>
        </p:nvSpPr>
        <p:spPr>
          <a:xfrm>
            <a:off x="620851" y="3448989"/>
            <a:ext cx="463728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GB" sz="3200" b="1" dirty="0">
                <a:ln/>
                <a:solidFill>
                  <a:srgbClr val="7030A0"/>
                </a:solidFill>
              </a:rPr>
              <a:t>Resources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2000" b="1" dirty="0">
                <a:ln/>
                <a:solidFill>
                  <a:srgbClr val="7030A0"/>
                </a:solidFill>
              </a:rPr>
              <a:t>Newsletters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2000" b="1" dirty="0">
                <a:ln/>
                <a:solidFill>
                  <a:srgbClr val="7030A0"/>
                </a:solidFill>
              </a:rPr>
              <a:t>Job opportunities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081" y="2025093"/>
            <a:ext cx="2480553" cy="1554480"/>
          </a:xfrm>
          <a:prstGeom prst="rect">
            <a:avLst/>
          </a:prstGeom>
          <a:effectLst>
            <a:softEdge rad="38100"/>
          </a:effec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018" y="1980115"/>
            <a:ext cx="1554480" cy="1554480"/>
          </a:xfrm>
          <a:prstGeom prst="rect">
            <a:avLst/>
          </a:prstGeom>
          <a:effectLst>
            <a:softEdge rad="38100"/>
          </a:effectLst>
        </p:spPr>
      </p:pic>
      <p:grpSp>
        <p:nvGrpSpPr>
          <p:cNvPr id="16" name="Gruppo 15"/>
          <p:cNvGrpSpPr/>
          <p:nvPr/>
        </p:nvGrpSpPr>
        <p:grpSpPr>
          <a:xfrm>
            <a:off x="483330" y="6117181"/>
            <a:ext cx="11235354" cy="556847"/>
            <a:chOff x="483330" y="6117181"/>
            <a:chExt cx="11235354" cy="556847"/>
          </a:xfrm>
        </p:grpSpPr>
        <p:cxnSp>
          <p:nvCxnSpPr>
            <p:cNvPr id="17" name="Connettore diritto 16"/>
            <p:cNvCxnSpPr/>
            <p:nvPr/>
          </p:nvCxnSpPr>
          <p:spPr>
            <a:xfrm>
              <a:off x="483330" y="6117181"/>
              <a:ext cx="11235354" cy="4054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uppo 17"/>
            <p:cNvGrpSpPr/>
            <p:nvPr/>
          </p:nvGrpSpPr>
          <p:grpSpPr>
            <a:xfrm>
              <a:off x="2721199" y="6299202"/>
              <a:ext cx="7279543" cy="374826"/>
              <a:chOff x="2014874" y="6491580"/>
              <a:chExt cx="7279543" cy="374826"/>
            </a:xfrm>
          </p:grpSpPr>
          <p:sp>
            <p:nvSpPr>
              <p:cNvPr id="24" name="Footer Placeholder 4">
                <a:extLst>
                  <a:ext uri="{FF2B5EF4-FFF2-40B4-BE49-F238E27FC236}">
                    <a16:creationId xmlns:a16="http://schemas.microsoft.com/office/drawing/2014/main" id="{5756F86B-1378-0841-33F6-8593E8EC01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3476" y="6501281"/>
                <a:ext cx="6920941" cy="3651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/>
              <a:lstStyle>
                <a:defPPr>
                  <a:defRPr lang="en-US"/>
                </a:defPPr>
                <a:lvl1pPr marL="0" algn="ct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dirty="0">
                    <a:solidFill>
                      <a:sysClr val="windowText" lastClr="000000"/>
                    </a:solidFill>
                  </a:rPr>
                  <a:t>ctls-org.eu</a:t>
                </a:r>
                <a:r>
                  <a:rPr lang="en-US" dirty="0"/>
                  <a:t>		     </a:t>
                </a:r>
                <a:r>
                  <a:rPr lang="en-US" dirty="0">
                    <a:solidFill>
                      <a:sysClr val="windowText" lastClr="000000"/>
                    </a:solidFill>
                  </a:rPr>
                  <a:t>@</a:t>
                </a:r>
                <a:r>
                  <a:rPr lang="en-US" dirty="0" err="1">
                    <a:solidFill>
                      <a:sysClr val="windowText" lastClr="000000"/>
                    </a:solidFill>
                  </a:rPr>
                  <a:t>CTLSlifeScience</a:t>
                </a:r>
                <a:r>
                  <a:rPr lang="en-US" dirty="0">
                    <a:solidFill>
                      <a:sysClr val="windowText" lastClr="000000"/>
                    </a:solidFill>
                  </a:rPr>
                  <a:t>                                  </a:t>
                </a:r>
                <a:r>
                  <a:rPr lang="it-IT" dirty="0">
                    <a:solidFill>
                      <a:sysClr val="windowText" lastClr="000000"/>
                    </a:solidFill>
                  </a:rPr>
                  <a:t>Core Technologies for Life </a:t>
                </a:r>
                <a:r>
                  <a:rPr lang="it-IT" dirty="0" err="1">
                    <a:solidFill>
                      <a:sysClr val="windowText" lastClr="000000"/>
                    </a:solidFill>
                  </a:rPr>
                  <a:t>Sciences</a:t>
                </a:r>
                <a:endParaRPr lang="en-US" dirty="0">
                  <a:solidFill>
                    <a:sysClr val="windowText" lastClr="000000"/>
                  </a:solidFill>
                </a:endParaRPr>
              </a:p>
            </p:txBody>
          </p:sp>
          <p:pic>
            <p:nvPicPr>
              <p:cNvPr id="25" name="Immagine 2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92743" y="6507748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26" name="Immagine 25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88140" y="6517009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27" name="Immagine 26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4874" y="6491580"/>
                <a:ext cx="365760" cy="365760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</p:grpSp>
    </p:spTree>
    <p:extLst>
      <p:ext uri="{BB962C8B-B14F-4D97-AF65-F5344CB8AC3E}">
        <p14:creationId xmlns:p14="http://schemas.microsoft.com/office/powerpoint/2010/main" val="3956355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97D21-098B-2604-ED7D-E373610F9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4000" b="1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B94F0-2E75-9100-9776-F86A79051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F4E95-4E7E-DF00-5FA1-B7114680F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/>
              <a:t>Website: https://ctls-org.eu    Twitter:  https://twitter.com/CTLSlifeScience     LinkedIn. https://www.linkedin.com/company/ctls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2265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327" y="0"/>
            <a:ext cx="4023360" cy="402336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9EF08-161B-97C6-DED3-180A85C29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952" y="3860418"/>
            <a:ext cx="10684111" cy="9694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Visit the CTLS website</a:t>
            </a:r>
          </a:p>
          <a:p>
            <a:pPr marL="0" indent="0" algn="ctr">
              <a:buNone/>
            </a:pPr>
            <a:r>
              <a:rPr lang="en-US" sz="3200" b="1" dirty="0"/>
              <a:t>ctls-org.eu </a:t>
            </a:r>
          </a:p>
          <a:p>
            <a:pPr marL="0" indent="0" algn="ctr">
              <a:buNone/>
            </a:pPr>
            <a:r>
              <a:rPr lang="en-US" sz="3200" dirty="0"/>
              <a:t>Join today to gain access to these exclusive benefits! </a:t>
            </a:r>
          </a:p>
          <a:p>
            <a:pPr marL="0" indent="0" algn="ctr">
              <a:buNone/>
            </a:pPr>
            <a:endParaRPr lang="en-US" sz="3200" dirty="0"/>
          </a:p>
          <a:p>
            <a:pPr algn="ctr"/>
            <a:endParaRPr lang="en-US" sz="3200" dirty="0"/>
          </a:p>
        </p:txBody>
      </p:sp>
      <p:grpSp>
        <p:nvGrpSpPr>
          <p:cNvPr id="2" name="Gruppo 1"/>
          <p:cNvGrpSpPr/>
          <p:nvPr/>
        </p:nvGrpSpPr>
        <p:grpSpPr>
          <a:xfrm>
            <a:off x="483330" y="6117181"/>
            <a:ext cx="11235354" cy="556847"/>
            <a:chOff x="483330" y="6117181"/>
            <a:chExt cx="11235354" cy="556847"/>
          </a:xfrm>
        </p:grpSpPr>
        <p:cxnSp>
          <p:nvCxnSpPr>
            <p:cNvPr id="30" name="Connettore diritto 29"/>
            <p:cNvCxnSpPr/>
            <p:nvPr/>
          </p:nvCxnSpPr>
          <p:spPr>
            <a:xfrm>
              <a:off x="483330" y="6117181"/>
              <a:ext cx="11235354" cy="4054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uppo 9"/>
            <p:cNvGrpSpPr/>
            <p:nvPr/>
          </p:nvGrpSpPr>
          <p:grpSpPr>
            <a:xfrm>
              <a:off x="2721199" y="6299202"/>
              <a:ext cx="7279543" cy="374826"/>
              <a:chOff x="2014874" y="6491580"/>
              <a:chExt cx="7279543" cy="374826"/>
            </a:xfrm>
          </p:grpSpPr>
          <p:sp>
            <p:nvSpPr>
              <p:cNvPr id="11" name="Footer Placeholder 4">
                <a:extLst>
                  <a:ext uri="{FF2B5EF4-FFF2-40B4-BE49-F238E27FC236}">
                    <a16:creationId xmlns:a16="http://schemas.microsoft.com/office/drawing/2014/main" id="{5756F86B-1378-0841-33F6-8593E8EC01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3476" y="6501281"/>
                <a:ext cx="6920941" cy="3651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/>
              <a:lstStyle>
                <a:defPPr>
                  <a:defRPr lang="en-US"/>
                </a:defPPr>
                <a:lvl1pPr marL="0" algn="ct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>
                    <a:solidFill>
                      <a:sysClr val="windowText" lastClr="000000"/>
                    </a:solidFill>
                  </a:rPr>
                  <a:t>ctls-org.eu</a:t>
                </a:r>
                <a:r>
                  <a:rPr lang="en-US"/>
                  <a:t>		     </a:t>
                </a:r>
                <a:r>
                  <a:rPr lang="en-US">
                    <a:solidFill>
                      <a:sysClr val="windowText" lastClr="000000"/>
                    </a:solidFill>
                  </a:rPr>
                  <a:t>@CTLSlifeScience                                  </a:t>
                </a:r>
                <a:r>
                  <a:rPr lang="it-IT">
                    <a:solidFill>
                      <a:sysClr val="windowText" lastClr="000000"/>
                    </a:solidFill>
                  </a:rPr>
                  <a:t>Core Technologies for Life Sciences</a:t>
                </a:r>
                <a:endParaRPr lang="en-US" dirty="0">
                  <a:solidFill>
                    <a:sysClr val="windowText" lastClr="000000"/>
                  </a:solidFill>
                </a:endParaRPr>
              </a:p>
            </p:txBody>
          </p:sp>
          <p:pic>
            <p:nvPicPr>
              <p:cNvPr id="12" name="Immagine 1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92743" y="6507748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18" name="Immagine 1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88140" y="6517009"/>
                <a:ext cx="305440" cy="320040"/>
              </a:xfrm>
              <a:prstGeom prst="rect">
                <a:avLst/>
              </a:prstGeom>
            </p:spPr>
          </p:pic>
          <p:pic>
            <p:nvPicPr>
              <p:cNvPr id="19" name="Immagine 1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4874" y="6491580"/>
                <a:ext cx="365760" cy="365760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</p:grpSp>
    </p:spTree>
    <p:extLst>
      <p:ext uri="{BB962C8B-B14F-4D97-AF65-F5344CB8AC3E}">
        <p14:creationId xmlns:p14="http://schemas.microsoft.com/office/powerpoint/2010/main" val="30130433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163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di Office</vt:lpstr>
      <vt:lpstr>PowerPoint Presentation</vt:lpstr>
      <vt:lpstr> What is CTLS? </vt:lpstr>
      <vt:lpstr> Why join CTLS?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CTLS membership  - the benefits to you!</dc:title>
  <dc:creator>Jane Chappelle</dc:creator>
  <cp:lastModifiedBy>Jane Chappelle</cp:lastModifiedBy>
  <cp:revision>38</cp:revision>
  <dcterms:created xsi:type="dcterms:W3CDTF">2022-04-14T15:12:52Z</dcterms:created>
  <dcterms:modified xsi:type="dcterms:W3CDTF">2023-05-02T11:01:34Z</dcterms:modified>
</cp:coreProperties>
</file>